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0" r:id="rId2"/>
    <p:sldId id="267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20"/>
    <p:restoredTop sz="94651"/>
  </p:normalViewPr>
  <p:slideViewPr>
    <p:cSldViewPr snapToGrid="0" snapToObjects="1">
      <p:cViewPr varScale="1">
        <p:scale>
          <a:sx n="75" d="100"/>
          <a:sy n="75" d="100"/>
        </p:scale>
        <p:origin x="184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NAZIM</a:t>
            </a:r>
            <a:endParaRPr lang="en-US" sz="135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</Words>
  <Application>Microsoft Macintosh PowerPoint</Application>
  <PresentationFormat>On-screen Show (16:9)</PresentationFormat>
  <Paragraphs>17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3</cp:revision>
  <dcterms:created xsi:type="dcterms:W3CDTF">2024-04-16T20:29:58Z</dcterms:created>
  <dcterms:modified xsi:type="dcterms:W3CDTF">2024-04-17T07:01:14Z</dcterms:modified>
</cp:coreProperties>
</file>